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41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6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9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8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6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66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0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33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6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61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89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94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10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0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65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F9CC78-FB0B-4B5C-A45C-79BC2E780DF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00C065-E76D-4EED-9A28-8A6AD414B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32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CC4F2-1A0F-45C1-B092-394AC6304E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QUANTUM AGE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C20F28-A878-4DC6-9325-C89F8BDAA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ASTRAKHANTSEV ROMAN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03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B30B7-7062-4C25-B5A3-060139E3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A7A892-40CE-44C4-B04F-DE9273B91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23" b="8889"/>
          <a:stretch/>
        </p:blipFill>
        <p:spPr>
          <a:xfrm>
            <a:off x="952500" y="1852474"/>
            <a:ext cx="10287000" cy="50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87BA5-1E11-41C0-9FAC-1B9F73A0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  <a:endParaRPr lang="ru-RU" dirty="0"/>
          </a:p>
        </p:txBody>
      </p:sp>
      <p:pic>
        <p:nvPicPr>
          <p:cNvPr id="1030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EB06D133-8B1A-47D5-924D-550F6F4564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5" y="1937660"/>
            <a:ext cx="10709450" cy="48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2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87BA5-1E11-41C0-9FAC-1B9F73A0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benefits?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0D9F46-CC7D-4529-BE18-B70BFD36B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309"/>
          <a:stretch/>
        </p:blipFill>
        <p:spPr>
          <a:xfrm>
            <a:off x="7862656" y="1708828"/>
            <a:ext cx="3926889" cy="4942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0A812F-D604-462A-892E-708FB2C1F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03"/>
          <a:stretch/>
        </p:blipFill>
        <p:spPr>
          <a:xfrm>
            <a:off x="685801" y="2641550"/>
            <a:ext cx="6422449" cy="4136551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14591B6C-296E-466D-BAE2-1987AA575D6E}"/>
              </a:ext>
            </a:extLst>
          </p:cNvPr>
          <p:cNvSpPr txBox="1">
            <a:spLocks/>
          </p:cNvSpPr>
          <p:nvPr/>
        </p:nvSpPr>
        <p:spPr>
          <a:xfrm>
            <a:off x="2222007" y="1840228"/>
            <a:ext cx="3202618" cy="61888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 qubits = 2^</a:t>
            </a:r>
            <a:r>
              <a:rPr lang="en-US"/>
              <a:t>N computer bits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85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EE04A-A455-4E0E-81AC-2B0A7DAC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looks?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ÐºÐ²Ð°Ð½ÑÐ¾Ð²ÑÐ¹ ÐºÐ¾Ð¼Ð¿ÑÑÑÐµÑ">
            <a:extLst>
              <a:ext uri="{FF2B5EF4-FFF2-40B4-BE49-F238E27FC236}">
                <a16:creationId xmlns:a16="http://schemas.microsoft.com/office/drawing/2014/main" id="{CF2DA281-3069-4DD8-8C20-D7C7289FC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67" y="1604241"/>
            <a:ext cx="7680891" cy="512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5B4CA-F169-4714-8358-301D840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Noise</a:t>
            </a:r>
            <a:endParaRPr lang="ru-RU" dirty="0"/>
          </a:p>
        </p:txBody>
      </p:sp>
      <p:pic>
        <p:nvPicPr>
          <p:cNvPr id="3074" name="Picture 2" descr="Ð§ÑÐ¾ ÑÐ°ÐºÐ¾Ðµ ÐºÐ²Ð°Ð½ÑÐ¾Ð²ÑÐ¹ ÐºÐ¾Ð¼Ð¿ÑÑÑÐµÑ ÐÐ°ÑÐºÐ°, ÐÐ²Ð°Ð½ÑÐ¾Ð²Ð°Ñ ÑÐ¸Ð·Ð¸ÐºÐ°, ÐÐ»Ð¸Ð½Ð½Ð¾Ð¿Ð¾ÑÑ, ÐÐ¸Ð´ÐµÐ¾">
            <a:extLst>
              <a:ext uri="{FF2B5EF4-FFF2-40B4-BE49-F238E27FC236}">
                <a16:creationId xmlns:a16="http://schemas.microsoft.com/office/drawing/2014/main" id="{24F540CB-5FE0-439C-ADA3-8A98C7AE9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26" y="2065867"/>
            <a:ext cx="7682174" cy="43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06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5B4CA-F169-4714-8358-301D840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</a:t>
            </a:r>
            <a:r>
              <a:rPr lang="ru-RU" dirty="0"/>
              <a:t> </a:t>
            </a:r>
            <a:r>
              <a:rPr lang="en-US" dirty="0"/>
              <a:t>errors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ÐºÐ²Ð°Ð½ÑÐ¾Ð²ÑÐµ Ð¾ÑÐ¸Ð±ÐºÐ¸">
            <a:extLst>
              <a:ext uri="{FF2B5EF4-FFF2-40B4-BE49-F238E27FC236}">
                <a16:creationId xmlns:a16="http://schemas.microsoft.com/office/drawing/2014/main" id="{DF425914-5FCD-40D7-AE64-9502BFF9E0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65" y="1912798"/>
            <a:ext cx="8791470" cy="49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263EF-608C-4D50-9545-11AC7ECD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 DOES NOT WORK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133947-B2A7-4406-8698-7277C7502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38" y="1701691"/>
            <a:ext cx="66103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02C95-61C5-4177-9EE6-67DC451B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conclusion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818823-E0E9-4EC5-8FCE-E1C16AA63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507"/>
          <a:stretch/>
        </p:blipFill>
        <p:spPr>
          <a:xfrm>
            <a:off x="623657" y="1720997"/>
            <a:ext cx="3437477" cy="3880813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C527BDE-3A4F-441B-BDEF-0FDF3A2CFC3F}"/>
              </a:ext>
            </a:extLst>
          </p:cNvPr>
          <p:cNvSpPr txBox="1">
            <a:spLocks/>
          </p:cNvSpPr>
          <p:nvPr/>
        </p:nvSpPr>
        <p:spPr>
          <a:xfrm>
            <a:off x="741086" y="5736044"/>
            <a:ext cx="3202618" cy="61888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IT’S A</a:t>
            </a:r>
            <a:r>
              <a:rPr lang="ru-RU" dirty="0"/>
              <a:t> </a:t>
            </a:r>
            <a:r>
              <a:rPr lang="en-US" dirty="0"/>
              <a:t>NICE CONSEPTION!</a:t>
            </a:r>
            <a:endParaRPr lang="ru-RU" dirty="0"/>
          </a:p>
        </p:txBody>
      </p:sp>
      <p:pic>
        <p:nvPicPr>
          <p:cNvPr id="6146" name="Picture 2" descr="ÐÐ°ÑÑÐ¸Ð½ÐºÐ¸ Ð¿Ð¾ Ð·Ð°Ð¿ÑÐ¾ÑÑ ÐºÐ²Ð°Ð½ÑÐ¾Ð²ÑÐ¹ ÐºÐ¾Ð¼Ð¿ÑÑÑÐµÑ">
            <a:extLst>
              <a:ext uri="{FF2B5EF4-FFF2-40B4-BE49-F238E27FC236}">
                <a16:creationId xmlns:a16="http://schemas.microsoft.com/office/drawing/2014/main" id="{B707F124-A8FF-4DFC-941A-07FBBB4EB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8" t="9381" r="19759"/>
          <a:stretch/>
        </p:blipFill>
        <p:spPr bwMode="auto">
          <a:xfrm>
            <a:off x="5336815" y="1689462"/>
            <a:ext cx="5588105" cy="388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Click="0" advTm="22000"/>
    </mc:Choice>
    <mc:Fallback xmlns="">
      <p:transition spd="slow" advClick="0" advTm="22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56</TotalTime>
  <Words>48</Words>
  <Application>Microsoft Office PowerPoint</Application>
  <PresentationFormat>Широкоэкранный</PresentationFormat>
  <Paragraphs>12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Небесная</vt:lpstr>
      <vt:lpstr>QUANTUM AGE</vt:lpstr>
      <vt:lpstr>WHAT IS IT?</vt:lpstr>
      <vt:lpstr>HOW IT WORKS?</vt:lpstr>
      <vt:lpstr>What are the benefits?</vt:lpstr>
      <vt:lpstr>How it looks?</vt:lpstr>
      <vt:lpstr>Problems: Noise</vt:lpstr>
      <vt:lpstr>Problems: errors</vt:lpstr>
      <vt:lpstr>Fixing ERRORS DOES NOT WORK </vt:lpstr>
      <vt:lpstr>The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AGE</dc:title>
  <dc:creator>Роман Астраханцев</dc:creator>
  <cp:lastModifiedBy>Роман Астраханцев</cp:lastModifiedBy>
  <cp:revision>7</cp:revision>
  <dcterms:created xsi:type="dcterms:W3CDTF">2019-01-28T21:02:17Z</dcterms:created>
  <dcterms:modified xsi:type="dcterms:W3CDTF">2019-01-29T07:14:59Z</dcterms:modified>
</cp:coreProperties>
</file>